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sldIdLst>
    <p:sldId id="256" r:id="rId2"/>
    <p:sldId id="257" r:id="rId3"/>
    <p:sldId id="261" r:id="rId4"/>
    <p:sldId id="262" r:id="rId5"/>
    <p:sldId id="263" r:id="rId6"/>
    <p:sldId id="258" r:id="rId7"/>
    <p:sldId id="259" r:id="rId8"/>
  </p:sldIdLst>
  <p:sldSz cx="12192000" cy="6858000"/>
  <p:notesSz cx="6858000" cy="9144000"/>
  <p:defaultTextStyle>
    <a:defPPr>
      <a:defRPr lang="en-L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8"/>
  </p:normalViewPr>
  <p:slideViewPr>
    <p:cSldViewPr snapToGrid="0" snapToObjects="1">
      <p:cViewPr varScale="1">
        <p:scale>
          <a:sx n="105" d="100"/>
          <a:sy n="105" d="100"/>
        </p:scale>
        <p:origin x="8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86074A-3C03-4444-98EB-3377002E466E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55418A6-BBAF-4970-B436-85F2428FA640}">
      <dgm:prSet/>
      <dgm:spPr/>
      <dgm:t>
        <a:bodyPr/>
        <a:lstStyle/>
        <a:p>
          <a:r>
            <a:rPr lang="en-GB"/>
            <a:t>Time management</a:t>
          </a:r>
          <a:endParaRPr lang="en-US"/>
        </a:p>
      </dgm:t>
    </dgm:pt>
    <dgm:pt modelId="{8C0A5437-8E34-4C0C-B6B8-ED37EF984B81}" type="parTrans" cxnId="{3FAE86ED-FB27-4C51-91D0-7CFC507CC560}">
      <dgm:prSet/>
      <dgm:spPr/>
      <dgm:t>
        <a:bodyPr/>
        <a:lstStyle/>
        <a:p>
          <a:endParaRPr lang="en-US"/>
        </a:p>
      </dgm:t>
    </dgm:pt>
    <dgm:pt modelId="{431EE318-FCC7-4E69-A568-11353F13D936}" type="sibTrans" cxnId="{3FAE86ED-FB27-4C51-91D0-7CFC507CC560}">
      <dgm:prSet/>
      <dgm:spPr/>
      <dgm:t>
        <a:bodyPr/>
        <a:lstStyle/>
        <a:p>
          <a:endParaRPr lang="en-US"/>
        </a:p>
      </dgm:t>
    </dgm:pt>
    <dgm:pt modelId="{6D958D2F-5BC3-46FA-99CB-C9F9A4154545}">
      <dgm:prSet/>
      <dgm:spPr/>
      <dgm:t>
        <a:bodyPr/>
        <a:lstStyle/>
        <a:p>
          <a:r>
            <a:rPr lang="en-GB"/>
            <a:t>Good idea</a:t>
          </a:r>
          <a:endParaRPr lang="en-US"/>
        </a:p>
      </dgm:t>
    </dgm:pt>
    <dgm:pt modelId="{32D846CB-F41C-468C-9D28-EA6ADEAEFFA4}" type="parTrans" cxnId="{1F680BD9-5C38-48A5-BDD9-77D6C59EC752}">
      <dgm:prSet/>
      <dgm:spPr/>
      <dgm:t>
        <a:bodyPr/>
        <a:lstStyle/>
        <a:p>
          <a:endParaRPr lang="en-US"/>
        </a:p>
      </dgm:t>
    </dgm:pt>
    <dgm:pt modelId="{A34250F5-661B-4F11-86A0-9BDF2760C4B4}" type="sibTrans" cxnId="{1F680BD9-5C38-48A5-BDD9-77D6C59EC752}">
      <dgm:prSet/>
      <dgm:spPr/>
      <dgm:t>
        <a:bodyPr/>
        <a:lstStyle/>
        <a:p>
          <a:endParaRPr lang="en-US"/>
        </a:p>
      </dgm:t>
    </dgm:pt>
    <dgm:pt modelId="{1079B38C-A285-4DEB-ADD2-7D3308DD141E}">
      <dgm:prSet/>
      <dgm:spPr/>
      <dgm:t>
        <a:bodyPr/>
        <a:lstStyle/>
        <a:p>
          <a:r>
            <a:rPr lang="en-GB" dirty="0"/>
            <a:t>Appreciate the freedom</a:t>
          </a:r>
          <a:endParaRPr lang="en-US" dirty="0"/>
        </a:p>
      </dgm:t>
    </dgm:pt>
    <dgm:pt modelId="{57A1B473-4F69-4088-BBF9-0544E2F172C3}" type="parTrans" cxnId="{AAFA2D5A-62EC-420C-80B8-677F2872CDED}">
      <dgm:prSet/>
      <dgm:spPr/>
      <dgm:t>
        <a:bodyPr/>
        <a:lstStyle/>
        <a:p>
          <a:endParaRPr lang="en-US"/>
        </a:p>
      </dgm:t>
    </dgm:pt>
    <dgm:pt modelId="{1293BC87-B33C-45E4-B6DE-579425FADE99}" type="sibTrans" cxnId="{AAFA2D5A-62EC-420C-80B8-677F2872CDED}">
      <dgm:prSet/>
      <dgm:spPr/>
      <dgm:t>
        <a:bodyPr/>
        <a:lstStyle/>
        <a:p>
          <a:endParaRPr lang="en-US"/>
        </a:p>
      </dgm:t>
    </dgm:pt>
    <dgm:pt modelId="{E87C8B39-A4C5-4588-AECB-DD474EF0576A}" type="pres">
      <dgm:prSet presAssocID="{2F86074A-3C03-4444-98EB-3377002E466E}" presName="root" presStyleCnt="0">
        <dgm:presLayoutVars>
          <dgm:dir/>
          <dgm:resizeHandles val="exact"/>
        </dgm:presLayoutVars>
      </dgm:prSet>
      <dgm:spPr/>
    </dgm:pt>
    <dgm:pt modelId="{E873A276-C9DF-47B4-A9A3-3E265F85D25D}" type="pres">
      <dgm:prSet presAssocID="{455418A6-BBAF-4970-B436-85F2428FA640}" presName="compNode" presStyleCnt="0"/>
      <dgm:spPr/>
    </dgm:pt>
    <dgm:pt modelId="{ABF3BA5D-0527-479E-BB5D-A24BF1E0FB65}" type="pres">
      <dgm:prSet presAssocID="{455418A6-BBAF-4970-B436-85F2428FA64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E535569E-3D09-403D-AD52-681D09EB9F0E}" type="pres">
      <dgm:prSet presAssocID="{455418A6-BBAF-4970-B436-85F2428FA640}" presName="spaceRect" presStyleCnt="0"/>
      <dgm:spPr/>
    </dgm:pt>
    <dgm:pt modelId="{977ECD88-E692-4F1E-A153-515770D02631}" type="pres">
      <dgm:prSet presAssocID="{455418A6-BBAF-4970-B436-85F2428FA640}" presName="textRect" presStyleLbl="revTx" presStyleIdx="0" presStyleCnt="3">
        <dgm:presLayoutVars>
          <dgm:chMax val="1"/>
          <dgm:chPref val="1"/>
        </dgm:presLayoutVars>
      </dgm:prSet>
      <dgm:spPr/>
    </dgm:pt>
    <dgm:pt modelId="{6ED3CFDE-BEFF-4832-B081-56BFCB4F0AF6}" type="pres">
      <dgm:prSet presAssocID="{431EE318-FCC7-4E69-A568-11353F13D936}" presName="sibTrans" presStyleCnt="0"/>
      <dgm:spPr/>
    </dgm:pt>
    <dgm:pt modelId="{647C5FDE-4300-42F2-A2DB-BC02B818F8A2}" type="pres">
      <dgm:prSet presAssocID="{6D958D2F-5BC3-46FA-99CB-C9F9A4154545}" presName="compNode" presStyleCnt="0"/>
      <dgm:spPr/>
    </dgm:pt>
    <dgm:pt modelId="{9EB049B9-BD24-46D8-8396-7A02662E641D}" type="pres">
      <dgm:prSet presAssocID="{6D958D2F-5BC3-46FA-99CB-C9F9A415454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95CB1248-1BC2-439B-9ADB-59DDA022068D}" type="pres">
      <dgm:prSet presAssocID="{6D958D2F-5BC3-46FA-99CB-C9F9A4154545}" presName="spaceRect" presStyleCnt="0"/>
      <dgm:spPr/>
    </dgm:pt>
    <dgm:pt modelId="{7F651121-8931-4EEA-AB4B-29000171A05C}" type="pres">
      <dgm:prSet presAssocID="{6D958D2F-5BC3-46FA-99CB-C9F9A4154545}" presName="textRect" presStyleLbl="revTx" presStyleIdx="1" presStyleCnt="3">
        <dgm:presLayoutVars>
          <dgm:chMax val="1"/>
          <dgm:chPref val="1"/>
        </dgm:presLayoutVars>
      </dgm:prSet>
      <dgm:spPr/>
    </dgm:pt>
    <dgm:pt modelId="{87C18C8C-1193-47A7-AF94-9588FEB6BF96}" type="pres">
      <dgm:prSet presAssocID="{A34250F5-661B-4F11-86A0-9BDF2760C4B4}" presName="sibTrans" presStyleCnt="0"/>
      <dgm:spPr/>
    </dgm:pt>
    <dgm:pt modelId="{59E4EB7B-E693-4F71-BDBA-7F79533BABE3}" type="pres">
      <dgm:prSet presAssocID="{1079B38C-A285-4DEB-ADD2-7D3308DD141E}" presName="compNode" presStyleCnt="0"/>
      <dgm:spPr/>
    </dgm:pt>
    <dgm:pt modelId="{BED64528-BBD3-4D96-B359-F257B2D9D491}" type="pres">
      <dgm:prSet presAssocID="{1079B38C-A285-4DEB-ADD2-7D3308DD141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81D6B602-C95B-40A2-895F-8A7A9E081993}" type="pres">
      <dgm:prSet presAssocID="{1079B38C-A285-4DEB-ADD2-7D3308DD141E}" presName="spaceRect" presStyleCnt="0"/>
      <dgm:spPr/>
    </dgm:pt>
    <dgm:pt modelId="{13B5828E-21BC-42FE-916C-099DE57EF34B}" type="pres">
      <dgm:prSet presAssocID="{1079B38C-A285-4DEB-ADD2-7D3308DD141E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8E21009-DEBA-4DB1-9122-65F4D5A1B196}" type="presOf" srcId="{1079B38C-A285-4DEB-ADD2-7D3308DD141E}" destId="{13B5828E-21BC-42FE-916C-099DE57EF34B}" srcOrd="0" destOrd="0" presId="urn:microsoft.com/office/officeart/2018/2/layout/IconLabelList"/>
    <dgm:cxn modelId="{AAFA2D5A-62EC-420C-80B8-677F2872CDED}" srcId="{2F86074A-3C03-4444-98EB-3377002E466E}" destId="{1079B38C-A285-4DEB-ADD2-7D3308DD141E}" srcOrd="2" destOrd="0" parTransId="{57A1B473-4F69-4088-BBF9-0544E2F172C3}" sibTransId="{1293BC87-B33C-45E4-B6DE-579425FADE99}"/>
    <dgm:cxn modelId="{C18D285F-DCA8-46FE-BADF-F4BC1C9D60E6}" type="presOf" srcId="{6D958D2F-5BC3-46FA-99CB-C9F9A4154545}" destId="{7F651121-8931-4EEA-AB4B-29000171A05C}" srcOrd="0" destOrd="0" presId="urn:microsoft.com/office/officeart/2018/2/layout/IconLabelList"/>
    <dgm:cxn modelId="{36C92BB4-5D8D-4274-98D3-F8F3B5797D2F}" type="presOf" srcId="{2F86074A-3C03-4444-98EB-3377002E466E}" destId="{E87C8B39-A4C5-4588-AECB-DD474EF0576A}" srcOrd="0" destOrd="0" presId="urn:microsoft.com/office/officeart/2018/2/layout/IconLabelList"/>
    <dgm:cxn modelId="{E2EA58BF-50A1-4D57-98B9-18FC5EE6F604}" type="presOf" srcId="{455418A6-BBAF-4970-B436-85F2428FA640}" destId="{977ECD88-E692-4F1E-A153-515770D02631}" srcOrd="0" destOrd="0" presId="urn:microsoft.com/office/officeart/2018/2/layout/IconLabelList"/>
    <dgm:cxn modelId="{1F680BD9-5C38-48A5-BDD9-77D6C59EC752}" srcId="{2F86074A-3C03-4444-98EB-3377002E466E}" destId="{6D958D2F-5BC3-46FA-99CB-C9F9A4154545}" srcOrd="1" destOrd="0" parTransId="{32D846CB-F41C-468C-9D28-EA6ADEAEFFA4}" sibTransId="{A34250F5-661B-4F11-86A0-9BDF2760C4B4}"/>
    <dgm:cxn modelId="{3FAE86ED-FB27-4C51-91D0-7CFC507CC560}" srcId="{2F86074A-3C03-4444-98EB-3377002E466E}" destId="{455418A6-BBAF-4970-B436-85F2428FA640}" srcOrd="0" destOrd="0" parTransId="{8C0A5437-8E34-4C0C-B6B8-ED37EF984B81}" sibTransId="{431EE318-FCC7-4E69-A568-11353F13D936}"/>
    <dgm:cxn modelId="{EC196D8A-F78C-4ABB-ADF0-1EC6C53E27ED}" type="presParOf" srcId="{E87C8B39-A4C5-4588-AECB-DD474EF0576A}" destId="{E873A276-C9DF-47B4-A9A3-3E265F85D25D}" srcOrd="0" destOrd="0" presId="urn:microsoft.com/office/officeart/2018/2/layout/IconLabelList"/>
    <dgm:cxn modelId="{5CF2B3E2-3CD6-499A-967B-D17683674EB0}" type="presParOf" srcId="{E873A276-C9DF-47B4-A9A3-3E265F85D25D}" destId="{ABF3BA5D-0527-479E-BB5D-A24BF1E0FB65}" srcOrd="0" destOrd="0" presId="urn:microsoft.com/office/officeart/2018/2/layout/IconLabelList"/>
    <dgm:cxn modelId="{065430E9-470F-4305-9F83-81F2944B0AAD}" type="presParOf" srcId="{E873A276-C9DF-47B4-A9A3-3E265F85D25D}" destId="{E535569E-3D09-403D-AD52-681D09EB9F0E}" srcOrd="1" destOrd="0" presId="urn:microsoft.com/office/officeart/2018/2/layout/IconLabelList"/>
    <dgm:cxn modelId="{BE9C7888-9E3D-44E3-8892-D4575511BFBE}" type="presParOf" srcId="{E873A276-C9DF-47B4-A9A3-3E265F85D25D}" destId="{977ECD88-E692-4F1E-A153-515770D02631}" srcOrd="2" destOrd="0" presId="urn:microsoft.com/office/officeart/2018/2/layout/IconLabelList"/>
    <dgm:cxn modelId="{154FB8A1-918A-4C22-99C4-E881F9942898}" type="presParOf" srcId="{E87C8B39-A4C5-4588-AECB-DD474EF0576A}" destId="{6ED3CFDE-BEFF-4832-B081-56BFCB4F0AF6}" srcOrd="1" destOrd="0" presId="urn:microsoft.com/office/officeart/2018/2/layout/IconLabelList"/>
    <dgm:cxn modelId="{AF8C27E8-CDD3-4FD8-9D5D-3C5FA1C83E48}" type="presParOf" srcId="{E87C8B39-A4C5-4588-AECB-DD474EF0576A}" destId="{647C5FDE-4300-42F2-A2DB-BC02B818F8A2}" srcOrd="2" destOrd="0" presId="urn:microsoft.com/office/officeart/2018/2/layout/IconLabelList"/>
    <dgm:cxn modelId="{748B83B3-B928-4079-B563-730B63F38E8E}" type="presParOf" srcId="{647C5FDE-4300-42F2-A2DB-BC02B818F8A2}" destId="{9EB049B9-BD24-46D8-8396-7A02662E641D}" srcOrd="0" destOrd="0" presId="urn:microsoft.com/office/officeart/2018/2/layout/IconLabelList"/>
    <dgm:cxn modelId="{BACCEB4C-225E-457F-9007-F8BBC0958801}" type="presParOf" srcId="{647C5FDE-4300-42F2-A2DB-BC02B818F8A2}" destId="{95CB1248-1BC2-439B-9ADB-59DDA022068D}" srcOrd="1" destOrd="0" presId="urn:microsoft.com/office/officeart/2018/2/layout/IconLabelList"/>
    <dgm:cxn modelId="{0701D590-77A4-480E-8DB1-21A54B1DD2C4}" type="presParOf" srcId="{647C5FDE-4300-42F2-A2DB-BC02B818F8A2}" destId="{7F651121-8931-4EEA-AB4B-29000171A05C}" srcOrd="2" destOrd="0" presId="urn:microsoft.com/office/officeart/2018/2/layout/IconLabelList"/>
    <dgm:cxn modelId="{4070E808-22F1-432D-886B-EFFB288DF7DE}" type="presParOf" srcId="{E87C8B39-A4C5-4588-AECB-DD474EF0576A}" destId="{87C18C8C-1193-47A7-AF94-9588FEB6BF96}" srcOrd="3" destOrd="0" presId="urn:microsoft.com/office/officeart/2018/2/layout/IconLabelList"/>
    <dgm:cxn modelId="{CB6271FA-609B-4964-B9B0-4E6F4189BDA2}" type="presParOf" srcId="{E87C8B39-A4C5-4588-AECB-DD474EF0576A}" destId="{59E4EB7B-E693-4F71-BDBA-7F79533BABE3}" srcOrd="4" destOrd="0" presId="urn:microsoft.com/office/officeart/2018/2/layout/IconLabelList"/>
    <dgm:cxn modelId="{72DDF27C-BCD3-4C5E-A4B6-F09CB066DDD9}" type="presParOf" srcId="{59E4EB7B-E693-4F71-BDBA-7F79533BABE3}" destId="{BED64528-BBD3-4D96-B359-F257B2D9D491}" srcOrd="0" destOrd="0" presId="urn:microsoft.com/office/officeart/2018/2/layout/IconLabelList"/>
    <dgm:cxn modelId="{6398804C-0E37-4873-A991-6EBB465DD49E}" type="presParOf" srcId="{59E4EB7B-E693-4F71-BDBA-7F79533BABE3}" destId="{81D6B602-C95B-40A2-895F-8A7A9E081993}" srcOrd="1" destOrd="0" presId="urn:microsoft.com/office/officeart/2018/2/layout/IconLabelList"/>
    <dgm:cxn modelId="{0E2C66E5-DDF2-4978-A7C7-59EFE6D1EF72}" type="presParOf" srcId="{59E4EB7B-E693-4F71-BDBA-7F79533BABE3}" destId="{13B5828E-21BC-42FE-916C-099DE57EF34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F3BA5D-0527-479E-BB5D-A24BF1E0FB65}">
      <dsp:nvSpPr>
        <dsp:cNvPr id="0" name=""/>
        <dsp:cNvSpPr/>
      </dsp:nvSpPr>
      <dsp:spPr>
        <a:xfrm>
          <a:off x="1088744" y="493245"/>
          <a:ext cx="1278821" cy="127882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7ECD88-E692-4F1E-A153-515770D02631}">
      <dsp:nvSpPr>
        <dsp:cNvPr id="0" name=""/>
        <dsp:cNvSpPr/>
      </dsp:nvSpPr>
      <dsp:spPr>
        <a:xfrm>
          <a:off x="307243" y="2124920"/>
          <a:ext cx="284182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/>
            <a:t>Time management</a:t>
          </a:r>
          <a:endParaRPr lang="en-US" sz="2700" kern="1200"/>
        </a:p>
      </dsp:txBody>
      <dsp:txXfrm>
        <a:off x="307243" y="2124920"/>
        <a:ext cx="2841825" cy="720000"/>
      </dsp:txXfrm>
    </dsp:sp>
    <dsp:sp modelId="{9EB049B9-BD24-46D8-8396-7A02662E641D}">
      <dsp:nvSpPr>
        <dsp:cNvPr id="0" name=""/>
        <dsp:cNvSpPr/>
      </dsp:nvSpPr>
      <dsp:spPr>
        <a:xfrm>
          <a:off x="4427889" y="493245"/>
          <a:ext cx="1278821" cy="127882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651121-8931-4EEA-AB4B-29000171A05C}">
      <dsp:nvSpPr>
        <dsp:cNvPr id="0" name=""/>
        <dsp:cNvSpPr/>
      </dsp:nvSpPr>
      <dsp:spPr>
        <a:xfrm>
          <a:off x="3646387" y="2124920"/>
          <a:ext cx="284182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/>
            <a:t>Good idea</a:t>
          </a:r>
          <a:endParaRPr lang="en-US" sz="2700" kern="1200"/>
        </a:p>
      </dsp:txBody>
      <dsp:txXfrm>
        <a:off x="3646387" y="2124920"/>
        <a:ext cx="2841825" cy="720000"/>
      </dsp:txXfrm>
    </dsp:sp>
    <dsp:sp modelId="{BED64528-BBD3-4D96-B359-F257B2D9D491}">
      <dsp:nvSpPr>
        <dsp:cNvPr id="0" name=""/>
        <dsp:cNvSpPr/>
      </dsp:nvSpPr>
      <dsp:spPr>
        <a:xfrm>
          <a:off x="7767033" y="493245"/>
          <a:ext cx="1278821" cy="127882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B5828E-21BC-42FE-916C-099DE57EF34B}">
      <dsp:nvSpPr>
        <dsp:cNvPr id="0" name=""/>
        <dsp:cNvSpPr/>
      </dsp:nvSpPr>
      <dsp:spPr>
        <a:xfrm>
          <a:off x="6985531" y="2124920"/>
          <a:ext cx="284182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Appreciate the freedom</a:t>
          </a:r>
          <a:endParaRPr lang="en-US" sz="2700" kern="1200" dirty="0"/>
        </a:p>
      </dsp:txBody>
      <dsp:txXfrm>
        <a:off x="6985531" y="2124920"/>
        <a:ext cx="2841825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D3B3C7E-BC2D-4436-8B03-AC421FA66787}"/>
              </a:ext>
            </a:extLst>
          </p:cNvPr>
          <p:cNvSpPr/>
          <p:nvPr/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6887E-4265-46F7-9DE0-605FFFC9076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5130" y="1066800"/>
            <a:ext cx="8112369" cy="2073119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 cap="all" spc="39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B1A74-54F5-45CA-8922-87FFD5751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5804" y="4876802"/>
            <a:ext cx="7821637" cy="102869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BE6EF-9D0F-4ABF-B92C-E967FE3F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6/1/22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AB150-954C-4F02-89AC-DA7163D7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9965" y="6245352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16270-CBD7-4ACC-BFC5-9CADE722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9B5D0C1-066E-4C02-A6B8-59FAE4A19724}"/>
              </a:ext>
            </a:extLst>
          </p:cNvPr>
          <p:cNvGrpSpPr/>
          <p:nvPr/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14411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1126-542A-43AD-8078-EE3565165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5F98B-5F32-4561-BFBC-9F6E5DA0A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28700" y="2161903"/>
            <a:ext cx="10134600" cy="3743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3D0DD-B04E-4E48-8EE1-51E46131A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6/1/22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1352D-F9C0-4442-9601-A09A7655E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C0801-9C45-40AE-AB33-5742CDA4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759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946561-59BF-4566-AD2C-9B05C4771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6250" y="723899"/>
            <a:ext cx="2271849" cy="5410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F7870-6CBD-47E2-854C-68141BAA1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3900" y="723899"/>
            <a:ext cx="8302534" cy="5410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FAF3-C106-49CB-A845-1FC7F731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6/1/22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D5CCC-00E8-48FA-91A6-921E7B64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E1751-E7AA-406D-A977-1ACEF1FBD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44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2DC87-4B97-4A7C-BC4C-6E772456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59FD9-57FD-4ABA-9FCD-79540525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BD40E-B0AA-47B8-900F-488A8AEC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6/1/22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E623C-1E35-4485-A5B4-A71969BE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C6BB9-EF4F-465E-985B-34521F68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142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F5577-D71B-4279-B07A-62F703E5D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6/1/22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8367D-C35C-4023-BEBE-F834D033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FCF8A-B8C6-496A-98A5-BBB52DB7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DE45C10-227D-42DF-A888-EEFD3784F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50338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A214944-8898-48BC-AE6F-065DA7BBB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80478" y="4714704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4B3AAB-30C4-441D-B481-D253F8325953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CB6176-5585-40BC-BC9C-CA625F989F1B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7C4F1D9-97D8-43DD-A319-C56367F97FCE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5E64ED-B373-4866-B5A2-E805D316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291" y="1274475"/>
            <a:ext cx="3761832" cy="2823913"/>
          </a:xfrm>
        </p:spPr>
        <p:txBody>
          <a:bodyPr anchor="b">
            <a:normAutofit/>
          </a:bodyPr>
          <a:lstStyle>
            <a:lvl1pPr algn="ctr">
              <a:defRPr sz="3200" cap="all" spc="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D6168-DDAE-41B2-A0D5-42185A2D02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6756" y="2730304"/>
            <a:ext cx="4383030" cy="13973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11242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25EB-71EE-41B3-89D2-47A0C7C35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62F7D-C4AD-4BD4-AAC8-F0223EE4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7305" y="2155369"/>
            <a:ext cx="4953000" cy="399832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FB088-28C6-4667-8DF2-0DE32AE3E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55369"/>
            <a:ext cx="4953000" cy="3998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6095F-AE34-4E94-B722-E3A1205AE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6/1/22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6A8E6-BD94-48EA-8F35-DA0DF910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78AEF-56B8-49F5-81E8-663B1FFA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033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873F-001F-4254-97F3-05329E6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55171"/>
            <a:ext cx="10134600" cy="11355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7B575-060F-4296-A28A-93DA109F9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7306" y="1801620"/>
            <a:ext cx="4849036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81A51-F4D1-4A02-9918-C416F820B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7306" y="2619103"/>
            <a:ext cx="4849036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2916D0-3DFE-455D-9888-3FDEFD3D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108" y="1801620"/>
            <a:ext cx="4904585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763-0643-4A48-8007-93391C59F6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108" y="2619103"/>
            <a:ext cx="4904585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2D07B-3A5D-41C2-83B8-BD1AD6522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6/1/22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2C1367-FE5A-4CDD-B85B-724FFFE5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2F244-23EB-4E1A-B74F-77F23F87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843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6C0A-BEF4-4DE4-A9D2-C60298FC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67C0AC-3C98-4D68-AE72-CFFA163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6/1/22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7722A-E2E4-45D2-8A20-4853ED68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B9201-B20B-4412-B745-F2F6A914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20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4889A-9ABE-4409-BAD8-F84C36C1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6/1/22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DA5A70-FE21-4CB6-A67B-1DC798E9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4AD11-7FD2-432C-A6AB-395BE927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416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397CF-9CDD-4E78-8F35-A2FFE7867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4BFE-7A85-4123-B0F7-4DB1C141C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6800"/>
            <a:ext cx="6172200" cy="48386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EFD6D-1929-4A73-A860-22A36FF5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99A5-94A1-4452-AFF0-918BDA8B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6/1/22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589D8-DD83-406C-A77A-176D2399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46024-82ED-40EF-8846-F6CC44BC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618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D12FA-83A4-42AF-98D7-312C4C5A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F1DC8-2932-4C6E-BFBB-8BA1C9598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5942012" cy="48387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E0000-EF01-46A5-8A71-25FB7EA3F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D40B-9246-4532-9F73-5BA9061C3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6/1/22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6B9A0-5B1C-4F7B-828A-EF74E514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E99FB-C932-4165-A612-8B302D8F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03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CE7638-D991-46E7-BF2C-67D1AC82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23900"/>
            <a:ext cx="10134600" cy="12884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6B9C-4923-4DAB-9748-D5CD289EB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2161903"/>
            <a:ext cx="10134600" cy="3969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78CF6-4B33-40E4-B881-5F4C56837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4765" y="6245032"/>
            <a:ext cx="5244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E857E-F564-4539-9984-10435B6140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841" y="6245032"/>
            <a:ext cx="26593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C485584D-7D79-4248-9986-4CA35242F944}" type="datetimeFigureOut">
              <a:rPr lang="en-US" smtClean="0"/>
              <a:t>6/1/22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EABEF-B998-4B11-A878-8F492F8E3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79964" y="6245033"/>
            <a:ext cx="41122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EB54D17-3792-403D-9127-495845021D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304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-228600" algn="l" defTabSz="914400" rtl="0" eaLnBrk="1" latinLnBrk="0" hangingPunct="1">
        <a:lnSpc>
          <a:spcPct val="11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905C695-F54E-4EF8-8AEF-811D460E7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5AEFF94-0E7F-40D2-BB64-2466E9D66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4705" y="159026"/>
            <a:ext cx="11870161" cy="6542788"/>
          </a:xfrm>
          <a:prstGeom prst="rect">
            <a:avLst/>
          </a:pr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0CF8CB-7BB9-5643-A4B2-2465FF41E6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39253" y="1263650"/>
            <a:ext cx="7113494" cy="1880480"/>
          </a:xfrm>
        </p:spPr>
        <p:txBody>
          <a:bodyPr>
            <a:normAutofit fontScale="90000"/>
          </a:bodyPr>
          <a:lstStyle/>
          <a:p>
            <a:r>
              <a:rPr lang="en-LU" dirty="0"/>
              <a:t>Software Engineering Project</a:t>
            </a:r>
            <a:br>
              <a:rPr lang="en-LU" dirty="0"/>
            </a:br>
            <a:r>
              <a:rPr lang="en-LU" dirty="0"/>
              <a:t> </a:t>
            </a:r>
            <a:br>
              <a:rPr lang="en-LU" dirty="0"/>
            </a:br>
            <a:r>
              <a:rPr lang="en-LU" dirty="0"/>
              <a:t>Group 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7D97AA-6E77-364F-8F94-E496CED0E3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8989" y="4876803"/>
            <a:ext cx="5074022" cy="1233323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GB" dirty="0"/>
              <a:t>F</a:t>
            </a:r>
            <a:r>
              <a:rPr lang="en-LU" dirty="0"/>
              <a:t>inal presentation</a:t>
            </a:r>
          </a:p>
          <a:p>
            <a:pPr>
              <a:lnSpc>
                <a:spcPct val="90000"/>
              </a:lnSpc>
            </a:pPr>
            <a:endParaRPr lang="en-LU" dirty="0"/>
          </a:p>
          <a:p>
            <a:pPr>
              <a:lnSpc>
                <a:spcPct val="90000"/>
              </a:lnSpc>
            </a:pPr>
            <a:r>
              <a:rPr lang="en-LU" dirty="0"/>
              <a:t>LEONARD Tom and  VILLIERE Lucas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206FD63-63B5-4FE3-A87F-05F94B21B8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37480"/>
            <a:ext cx="867485" cy="115439"/>
            <a:chOff x="8910933" y="1861308"/>
            <a:chExt cx="867485" cy="115439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A86DBE9-D336-44D1-92FA-BA402C628C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A46B389-851B-469E-BEE7-92EA81669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423CA0E-FA7F-4ACA-9F3B-4FEBC353A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07948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905C695-F54E-4EF8-8AEF-811D460E7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85CD2A3-2099-476E-9A85-55DC735FA2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" y="159026"/>
            <a:ext cx="731744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B96357-66AC-954F-A17C-8BFDA6A9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90" y="1066801"/>
            <a:ext cx="5476322" cy="20773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 kern="1200" cap="all" spc="390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Hangman Fully Operational</a:t>
            </a:r>
          </a:p>
        </p:txBody>
      </p:sp>
      <p:pic>
        <p:nvPicPr>
          <p:cNvPr id="7" name="Picture 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5A46721B-F2C7-4841-B4A5-781DE3768D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162" b="36911"/>
          <a:stretch/>
        </p:blipFill>
        <p:spPr>
          <a:xfrm>
            <a:off x="7618641" y="3429000"/>
            <a:ext cx="4573359" cy="3429000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E92979E8-2E86-433E-A7E4-5F102E45A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81809" y="4237480"/>
            <a:ext cx="867485" cy="115439"/>
            <a:chOff x="8910933" y="1861308"/>
            <a:chExt cx="867485" cy="115439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DDEF0D5-EF9F-43D4-BF40-27A3121E0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1438B34-2B34-4614-B3B4-D09927150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C691BDB-93D3-4721-903C-45DD9590F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Content Placeholder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31658448-2A94-CF4E-9B66-63030479CF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26134" r="1" b="36749"/>
          <a:stretch/>
        </p:blipFill>
        <p:spPr>
          <a:xfrm>
            <a:off x="7618641" y="-319"/>
            <a:ext cx="4573359" cy="342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133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905C695-F54E-4EF8-8AEF-811D460E7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85CD2A3-2099-476E-9A85-55DC735FA2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159026"/>
            <a:ext cx="5938866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B96357-66AC-954F-A17C-8BFDA6A9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9295" y="1066801"/>
            <a:ext cx="4612277" cy="20773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 kern="1200" cap="all" spc="390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Final logo for</a:t>
            </a:r>
            <a:br>
              <a:rPr lang="en-US" sz="2800" kern="1200" cap="all" spc="390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r>
              <a:rPr lang="en-US" sz="2800" kern="1200" cap="all" spc="390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our app !</a:t>
            </a:r>
          </a:p>
        </p:txBody>
      </p:sp>
      <p:pic>
        <p:nvPicPr>
          <p:cNvPr id="8" name="Content Placeholder 7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46F86A00-CFF9-AC4C-3EAC-07EA194E46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2434" y="927547"/>
            <a:ext cx="5011133" cy="5011133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E92979E8-2E86-433E-A7E4-5F102E45A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31691" y="4237480"/>
            <a:ext cx="867485" cy="115439"/>
            <a:chOff x="8910933" y="1861308"/>
            <a:chExt cx="867485" cy="115439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DDEF0D5-EF9F-43D4-BF40-27A3121E0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1438B34-2B34-4614-B3B4-D09927150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C691BDB-93D3-4721-903C-45DD9590F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49855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4905C695-F54E-4EF8-8AEF-811D460E7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85CD2A3-2099-476E-9A85-55DC735FA2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080" y="159026"/>
            <a:ext cx="5943600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B96357-66AC-954F-A17C-8BFDA6A9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827" y="1066801"/>
            <a:ext cx="4554747" cy="20773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 kern="1200" cap="all" spc="390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First sample of our video using adobe </a:t>
            </a:r>
            <a:r>
              <a:rPr lang="en-US" sz="2800" kern="1200" cap="all" spc="390" baseline="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xD</a:t>
            </a:r>
            <a:endParaRPr lang="en-US" sz="2800" kern="1200" cap="all" spc="390" baseline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Content Placeholder 5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8197061-1BFA-DB3A-9295-4E2D68146E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68914" y="2063326"/>
            <a:ext cx="4750173" cy="2731348"/>
          </a:xfrm>
          <a:prstGeom prst="rect">
            <a:avLst/>
          </a:prstGeom>
        </p:spPr>
      </p:pic>
      <p:grpSp>
        <p:nvGrpSpPr>
          <p:cNvPr id="77" name="Group 76">
            <a:extLst>
              <a:ext uri="{FF2B5EF4-FFF2-40B4-BE49-F238E27FC236}">
                <a16:creationId xmlns:a16="http://schemas.microsoft.com/office/drawing/2014/main" id="{E92979E8-2E86-433E-A7E4-5F102E45A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90458" y="4237480"/>
            <a:ext cx="867485" cy="115439"/>
            <a:chOff x="8910933" y="1861308"/>
            <a:chExt cx="867485" cy="115439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CDDEF0D5-EF9F-43D4-BF40-27A3121E0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71438B34-2B34-4614-B3B4-D09927150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2C691BDB-93D3-4721-903C-45DD9590F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63054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4905C695-F54E-4EF8-8AEF-811D460E7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85CD2A3-2099-476E-9A85-55DC735FA2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080" y="159026"/>
            <a:ext cx="5943600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B96357-66AC-954F-A17C-8BFDA6A9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827" y="1066801"/>
            <a:ext cx="4554747" cy="20773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br>
              <a:rPr lang="en-US" sz="2800" cap="all" spc="390" dirty="0"/>
            </a:br>
            <a:r>
              <a:rPr lang="en-US" sz="2800" cap="all" spc="390" dirty="0"/>
              <a:t>video editing using premiere pro</a:t>
            </a:r>
            <a:endParaRPr lang="en-US" sz="2800" kern="1200" cap="all" spc="390" baseline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Content Placeholder 6" descr="Graphical user interface&#10;&#10;Description automatically generated">
            <a:extLst>
              <a:ext uri="{FF2B5EF4-FFF2-40B4-BE49-F238E27FC236}">
                <a16:creationId xmlns:a16="http://schemas.microsoft.com/office/drawing/2014/main" id="{72FC2EF0-9144-4E86-2254-16A15AE901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68914" y="2033637"/>
            <a:ext cx="4750173" cy="2790726"/>
          </a:xfrm>
          <a:prstGeom prst="rect">
            <a:avLst/>
          </a:prstGeom>
        </p:spPr>
      </p:pic>
      <p:grpSp>
        <p:nvGrpSpPr>
          <p:cNvPr id="42" name="Group 41">
            <a:extLst>
              <a:ext uri="{FF2B5EF4-FFF2-40B4-BE49-F238E27FC236}">
                <a16:creationId xmlns:a16="http://schemas.microsoft.com/office/drawing/2014/main" id="{E92979E8-2E86-433E-A7E4-5F102E45A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90458" y="4237480"/>
            <a:ext cx="867485" cy="115439"/>
            <a:chOff x="8910933" y="1861308"/>
            <a:chExt cx="867485" cy="115439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DDEF0D5-EF9F-43D4-BF40-27A3121E0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71438B34-2B34-4614-B3B4-D09927150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2C691BDB-93D3-4721-903C-45DD9590F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47724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4905C695-F54E-4EF8-8AEF-811D460E7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485CD2A3-2099-476E-9A85-55DC735FA2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080" y="159026"/>
            <a:ext cx="5943600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3D62EF-6FDD-0347-BD77-7279C83B9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827" y="1066801"/>
            <a:ext cx="4554747" cy="20773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 kern="1200" cap="all" spc="390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Commercial</a:t>
            </a:r>
            <a:br>
              <a:rPr lang="en-US" sz="2800" kern="1200" cap="all" spc="390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r>
              <a:rPr lang="en-US" sz="2800" kern="1200" cap="all" spc="390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Video</a:t>
            </a:r>
          </a:p>
        </p:txBody>
      </p:sp>
      <p:pic>
        <p:nvPicPr>
          <p:cNvPr id="3" name="ProjectSE" descr="ProjectSE">
            <a:hlinkClick r:id="" action="ppaction://media"/>
            <a:extLst>
              <a:ext uri="{FF2B5EF4-FFF2-40B4-BE49-F238E27FC236}">
                <a16:creationId xmlns:a16="http://schemas.microsoft.com/office/drawing/2014/main" id="{1B791ACC-BF99-E7B6-B79B-732ED758AC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64983" y="621857"/>
            <a:ext cx="3158034" cy="5614287"/>
          </a:xfrm>
          <a:prstGeom prst="rect">
            <a:avLst/>
          </a:prstGeom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E92979E8-2E86-433E-A7E4-5F102E45A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90458" y="4237480"/>
            <a:ext cx="867485" cy="115439"/>
            <a:chOff x="8910933" y="1861308"/>
            <a:chExt cx="867485" cy="115439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CDDEF0D5-EF9F-43D4-BF40-27A3121E0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71438B34-2B34-4614-B3B4-D09927150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2C691BDB-93D3-4721-903C-45DD9590F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51236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B22176A-41DB-4D9A-9B6F-F2296F1ED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74A8DF5-445E-49C5-B10A-8DF5FEFBC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4E38D9-EFB8-40B5-B42B-514FBF180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724F99-AF63-F44B-8A9D-AECB4041D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1" y="963919"/>
            <a:ext cx="10134600" cy="1036994"/>
          </a:xfrm>
        </p:spPr>
        <p:txBody>
          <a:bodyPr anchor="b">
            <a:normAutofit/>
          </a:bodyPr>
          <a:lstStyle/>
          <a:p>
            <a:pPr algn="ctr"/>
            <a:r>
              <a:rPr lang="en-LU" dirty="0"/>
              <a:t>Final thoughts on the project</a:t>
            </a:r>
            <a:endParaRPr lang="en-LU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87FFE71-34DC-4C53-AE0F-6B141D081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7" y="2169459"/>
            <a:ext cx="867485" cy="115439"/>
            <a:chOff x="8910933" y="1861308"/>
            <a:chExt cx="867485" cy="115439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7DF92F1-0E20-46AC-BB8F-F66926B40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FA14CB4-8459-4D23-B4FF-8F9868E3FC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0C763F-37C4-4E00-AEB2-8867F4AA25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7D253CB-8324-34E2-45D2-DC5CDA4EA6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0643662"/>
              </p:ext>
            </p:extLst>
          </p:nvPr>
        </p:nvGraphicFramePr>
        <p:xfrm>
          <a:off x="1028700" y="2749258"/>
          <a:ext cx="10134600" cy="33381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30585094"/>
      </p:ext>
    </p:extLst>
  </p:cSld>
  <p:clrMapOvr>
    <a:masterClrMapping/>
  </p:clrMapOvr>
</p:sld>
</file>

<file path=ppt/theme/theme1.xml><?xml version="1.0" encoding="utf-8"?>
<a:theme xmlns:a="http://schemas.openxmlformats.org/drawingml/2006/main" name="AdornVTI">
  <a:themeElements>
    <a:clrScheme name="AnalogousFromRegularSeedLeftStep">
      <a:dk1>
        <a:srgbClr val="000000"/>
      </a:dk1>
      <a:lt1>
        <a:srgbClr val="FFFFFF"/>
      </a:lt1>
      <a:dk2>
        <a:srgbClr val="311C21"/>
      </a:dk2>
      <a:lt2>
        <a:srgbClr val="F3F0F1"/>
      </a:lt2>
      <a:accent1>
        <a:srgbClr val="45B19E"/>
      </a:accent1>
      <a:accent2>
        <a:srgbClr val="3BB16B"/>
      </a:accent2>
      <a:accent3>
        <a:srgbClr val="48B547"/>
      </a:accent3>
      <a:accent4>
        <a:srgbClr val="6EB13B"/>
      </a:accent4>
      <a:accent5>
        <a:srgbClr val="99A842"/>
      </a:accent5>
      <a:accent6>
        <a:srgbClr val="B1923B"/>
      </a:accent6>
      <a:hlink>
        <a:srgbClr val="BF4158"/>
      </a:hlink>
      <a:folHlink>
        <a:srgbClr val="7F7F7F"/>
      </a:folHlink>
    </a:clrScheme>
    <a:fontScheme name="Bembo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ornVTI" id="{497E3FA9-5A27-4D12-9D04-917BEF3D1303}" vid="{34192A01-61CA-4566-9818-841C607496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55</Words>
  <Application>Microsoft Macintosh PowerPoint</Application>
  <PresentationFormat>Widescreen</PresentationFormat>
  <Paragraphs>13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Bembo</vt:lpstr>
      <vt:lpstr>AdornVTI</vt:lpstr>
      <vt:lpstr>Software Engineering Project   Group 5</vt:lpstr>
      <vt:lpstr>Hangman Fully Operational</vt:lpstr>
      <vt:lpstr>Final logo for our app !</vt:lpstr>
      <vt:lpstr>First sample of our video using adobe xD</vt:lpstr>
      <vt:lpstr> video editing using premiere pro</vt:lpstr>
      <vt:lpstr>Commercial Video</vt:lpstr>
      <vt:lpstr>Final thoughts on the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Engineering Project </dc:title>
  <dc:creator>Tom Leonard</dc:creator>
  <cp:lastModifiedBy>VILLIERE LUCAS</cp:lastModifiedBy>
  <cp:revision>3</cp:revision>
  <dcterms:created xsi:type="dcterms:W3CDTF">2022-06-01T10:39:37Z</dcterms:created>
  <dcterms:modified xsi:type="dcterms:W3CDTF">2022-06-01T12:22:34Z</dcterms:modified>
</cp:coreProperties>
</file>

<file path=docProps/thumbnail.jpeg>
</file>